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3"/>
    <p:restoredTop sz="94763"/>
  </p:normalViewPr>
  <p:slideViewPr>
    <p:cSldViewPr snapToGrid="0" snapToObjects="1">
      <p:cViewPr varScale="1">
        <p:scale>
          <a:sx n="62" d="100"/>
          <a:sy n="62" d="100"/>
        </p:scale>
        <p:origin x="8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3AC57F-47D2-4C19-BF7E-F308ACB1A3D2}" type="datetimeFigureOut">
              <a:rPr lang="tr-TR" smtClean="0"/>
              <a:t>13.02.2023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607F08-95A3-4A7D-9780-C6CCD5B1F7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1943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Konu Başlığı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8" name="Başlık 7">
            <a:extLst>
              <a:ext uri="{FF2B5EF4-FFF2-40B4-BE49-F238E27FC236}">
                <a16:creationId xmlns:a16="http://schemas.microsoft.com/office/drawing/2014/main" id="{487124A2-D674-67CE-3932-4F4F17D41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605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9" name="Veri Yer Tutucusu 8">
            <a:extLst>
              <a:ext uri="{FF2B5EF4-FFF2-40B4-BE49-F238E27FC236}">
                <a16:creationId xmlns:a16="http://schemas.microsoft.com/office/drawing/2014/main" id="{E8A50C48-D29D-A712-626C-1EE2861C9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340CB-756A-43A9-B0AC-216874CFD713}" type="datetime1">
              <a:rPr lang="tr-TR" smtClean="0"/>
              <a:t>13.02.2023</a:t>
            </a:fld>
            <a:endParaRPr lang="tr-TR"/>
          </a:p>
        </p:txBody>
      </p:sp>
      <p:sp>
        <p:nvSpPr>
          <p:cNvPr id="10" name="Alt Bilgi Yer Tutucusu 9">
            <a:extLst>
              <a:ext uri="{FF2B5EF4-FFF2-40B4-BE49-F238E27FC236}">
                <a16:creationId xmlns:a16="http://schemas.microsoft.com/office/drawing/2014/main" id="{2B42735D-DA9B-7BAF-7A72-E5A8AB91A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Slayt Numarası Yer Tutucusu 10">
            <a:extLst>
              <a:ext uri="{FF2B5EF4-FFF2-40B4-BE49-F238E27FC236}">
                <a16:creationId xmlns:a16="http://schemas.microsoft.com/office/drawing/2014/main" id="{EB3F366A-F533-2AC4-95B4-73A27E10E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512A8-2447-D94F-B093-805AA7DE92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846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8200" y="1690688"/>
            <a:ext cx="10515600" cy="776288"/>
          </a:xfrm>
        </p:spPr>
        <p:txBody>
          <a:bodyPr/>
          <a:lstStyle/>
          <a:p>
            <a:r>
              <a:rPr lang="tr-TR" dirty="0"/>
              <a:t>Asıl başlık stili için tıklayın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057525"/>
            <a:ext cx="10515600" cy="3119438"/>
          </a:xfrm>
        </p:spPr>
        <p:txBody>
          <a:bodyPr vert="eaVert"/>
          <a:lstStyle/>
          <a:p>
            <a:pPr lvl="0"/>
            <a:r>
              <a:rPr lang="tr-TR" dirty="0"/>
              <a:t>Ana metin stillerini düzenlemek için tıklayın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2CF26-DC50-4A63-87EF-32E8F39FEE64}" type="datetime1">
              <a:rPr lang="tr-TR" smtClean="0"/>
              <a:t>13.02.2023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512A8-2447-D94F-B093-805AA7DE92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96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1714499"/>
            <a:ext cx="2628900" cy="4462464"/>
          </a:xfrm>
        </p:spPr>
        <p:txBody>
          <a:bodyPr vert="eaVert"/>
          <a:lstStyle/>
          <a:p>
            <a:r>
              <a:rPr lang="tr-TR" dirty="0"/>
              <a:t>Asıl başlık stili için tıklayın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1714499"/>
            <a:ext cx="7734300" cy="4462463"/>
          </a:xfrm>
        </p:spPr>
        <p:txBody>
          <a:bodyPr vert="eaVert"/>
          <a:lstStyle/>
          <a:p>
            <a:pPr lvl="0"/>
            <a:r>
              <a:rPr lang="tr-TR"/>
              <a:t>Ana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E9EC0-817C-4F4F-BF4E-74B2A1B4BFE5}" type="datetime1">
              <a:rPr lang="tr-TR" smtClean="0"/>
              <a:t>13.02.2023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512A8-2447-D94F-B093-805AA7DE92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8891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8200" y="1660525"/>
            <a:ext cx="10515600" cy="1325563"/>
          </a:xfrm>
        </p:spPr>
        <p:txBody>
          <a:bodyPr/>
          <a:lstStyle/>
          <a:p>
            <a:r>
              <a:rPr lang="tr-TR"/>
              <a:t>Asıl başlık stili için tıklayın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3219449"/>
            <a:ext cx="10515600" cy="2957513"/>
          </a:xfrm>
        </p:spPr>
        <p:txBody>
          <a:bodyPr/>
          <a:lstStyle/>
          <a:p>
            <a:pPr lvl="0"/>
            <a:r>
              <a:rPr lang="tr-TR"/>
              <a:t>Ana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B61C7-80B3-42C6-8BAD-E9D4D56A193E}" type="datetime1">
              <a:rPr lang="tr-TR" smtClean="0"/>
              <a:t>13.02.2023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512A8-2447-D94F-B093-805AA7DE92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8298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tıklayın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Ana metin stillerini düzenlemek için tıklayın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59317-FC8C-46A8-8E98-AA83229E3BEF}" type="datetime1">
              <a:rPr lang="tr-TR" smtClean="0"/>
              <a:t>13.02.2023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512A8-2447-D94F-B093-805AA7DE92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3419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8200" y="1670050"/>
            <a:ext cx="10515600" cy="1325563"/>
          </a:xfrm>
        </p:spPr>
        <p:txBody>
          <a:bodyPr/>
          <a:lstStyle/>
          <a:p>
            <a:r>
              <a:rPr lang="tr-TR"/>
              <a:t>Asıl başlık stili için tıklayın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2943225"/>
            <a:ext cx="5181600" cy="3233738"/>
          </a:xfrm>
        </p:spPr>
        <p:txBody>
          <a:bodyPr/>
          <a:lstStyle/>
          <a:p>
            <a:pPr lvl="0"/>
            <a:r>
              <a:rPr lang="tr-TR"/>
              <a:t>Ana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2943225"/>
            <a:ext cx="5181600" cy="3233738"/>
          </a:xfrm>
        </p:spPr>
        <p:txBody>
          <a:bodyPr/>
          <a:lstStyle/>
          <a:p>
            <a:pPr lvl="0"/>
            <a:r>
              <a:rPr lang="tr-TR" dirty="0"/>
              <a:t>Ana metin stillerini düzenlemek için tıklayın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24F4F-FB2C-4183-9571-E391B46F27F7}" type="datetime1">
              <a:rPr lang="tr-TR" smtClean="0"/>
              <a:t>13.02.2023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512A8-2447-D94F-B093-805AA7DE92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267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1714500"/>
            <a:ext cx="10515600" cy="719138"/>
          </a:xfrm>
        </p:spPr>
        <p:txBody>
          <a:bodyPr/>
          <a:lstStyle/>
          <a:p>
            <a:r>
              <a:rPr lang="tr-TR" dirty="0"/>
              <a:t>Asıl başlık stili için tıklayın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242411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Ana metin stillerini düzenlemek için tıklayın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3428999"/>
            <a:ext cx="5157787" cy="2760663"/>
          </a:xfrm>
        </p:spPr>
        <p:txBody>
          <a:bodyPr/>
          <a:lstStyle/>
          <a:p>
            <a:pPr lvl="0"/>
            <a:r>
              <a:rPr lang="tr-TR" dirty="0"/>
              <a:t>Ana metin stillerini düzenlemek için tıklayın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242411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Ana metin stillerini düzenlemek için tıklayın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3428999"/>
            <a:ext cx="5183188" cy="2760664"/>
          </a:xfrm>
        </p:spPr>
        <p:txBody>
          <a:bodyPr/>
          <a:lstStyle/>
          <a:p>
            <a:pPr lvl="0"/>
            <a:r>
              <a:rPr lang="tr-TR" dirty="0"/>
              <a:t>Ana metin stillerini düzenlemek için tıklayın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278B6-5244-418A-A723-F6C521284CA4}" type="datetime1">
              <a:rPr lang="tr-TR" smtClean="0"/>
              <a:t>13.02.2023</a:t>
            </a:fld>
            <a:endParaRPr lang="tr-TR"/>
          </a:p>
        </p:txBody>
      </p:sp>
      <p:sp>
        <p:nvSpPr>
          <p:cNvPr id="8" name="Alt 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512A8-2447-D94F-B093-805AA7DE92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1826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8200" y="1660525"/>
            <a:ext cx="10515600" cy="1325563"/>
          </a:xfrm>
        </p:spPr>
        <p:txBody>
          <a:bodyPr/>
          <a:lstStyle/>
          <a:p>
            <a:r>
              <a:rPr lang="tr-TR" dirty="0"/>
              <a:t>Asıl başlık stili için tıklayın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C0F83-E0C5-4FAC-BE7A-FEE48C95935A}" type="datetime1">
              <a:rPr lang="tr-TR" smtClean="0"/>
              <a:t>13.02.2023</a:t>
            </a:fld>
            <a:endParaRPr lang="tr-TR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512A8-2447-D94F-B093-805AA7DE92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3963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59D09-C7F8-43AA-BED5-960DBB31CBF2}" type="datetime1">
              <a:rPr lang="tr-TR" smtClean="0"/>
              <a:t>13.02.2023</a:t>
            </a:fld>
            <a:endParaRPr lang="tr-TR"/>
          </a:p>
        </p:txBody>
      </p:sp>
      <p:sp>
        <p:nvSpPr>
          <p:cNvPr id="3" name="Alt 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512A8-2447-D94F-B093-805AA7DE92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643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Açıklama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1704974"/>
            <a:ext cx="3932237" cy="100012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dirty="0"/>
              <a:t>Asıl başlık stili için tıklayın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1704974"/>
            <a:ext cx="6172200" cy="415607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Ana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3086100"/>
            <a:ext cx="3932237" cy="27828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Ana metin stillerini düzenlemek için tıklayın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AB394-F80A-4276-9570-15E5560BD157}" type="datetime1">
              <a:rPr lang="tr-TR" smtClean="0"/>
              <a:t>13.02.2023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512A8-2447-D94F-B093-805AA7DE92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1828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çıklama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1943100"/>
            <a:ext cx="3932237" cy="9144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dirty="0"/>
              <a:t>Asıl başlık stili için tıklayın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1943100"/>
            <a:ext cx="6172200" cy="39179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3152774"/>
            <a:ext cx="3932237" cy="271621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Ana metin stillerini düzenlemek için tıklayın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C2781-51ED-48CB-8615-C124441BF3C9}" type="datetime1">
              <a:rPr lang="tr-TR" smtClean="0"/>
              <a:t>13.02.2023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512A8-2447-D94F-B093-805AA7DE92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1803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tıklayın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Ana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C9E63A-457F-4987-AC4A-9724F81DBBCB}" type="datetime1">
              <a:rPr lang="tr-TR" smtClean="0"/>
              <a:t>13.02.2023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pic>
        <p:nvPicPr>
          <p:cNvPr id="7" name="Resim 6">
            <a:extLst>
              <a:ext uri="{FF2B5EF4-FFF2-40B4-BE49-F238E27FC236}">
                <a16:creationId xmlns:a16="http://schemas.microsoft.com/office/drawing/2014/main" id="{458BE48D-AB42-65E8-C2BE-E0159571892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512A8-2447-D94F-B093-805AA7DE92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9998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>
            <a:extLst>
              <a:ext uri="{FF2B5EF4-FFF2-40B4-BE49-F238E27FC236}">
                <a16:creationId xmlns:a16="http://schemas.microsoft.com/office/drawing/2014/main" id="{7E452451-A44F-0A4E-826C-C1D85BC2D7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Slayt Numarası Yer Tutucusu 1">
            <a:extLst>
              <a:ext uri="{FF2B5EF4-FFF2-40B4-BE49-F238E27FC236}">
                <a16:creationId xmlns:a16="http://schemas.microsoft.com/office/drawing/2014/main" id="{DB9EFB87-6974-6F5D-4982-4F8360615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512A8-2447-D94F-B093-805AA7DE922D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5725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>
            <a:extLst>
              <a:ext uri="{FF2B5EF4-FFF2-40B4-BE49-F238E27FC236}">
                <a16:creationId xmlns:a16="http://schemas.microsoft.com/office/drawing/2014/main" id="{5E00CBF7-6FE9-F246-B338-0195F90BDD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Slayt Numarası Yer Tutucusu 1">
            <a:extLst>
              <a:ext uri="{FF2B5EF4-FFF2-40B4-BE49-F238E27FC236}">
                <a16:creationId xmlns:a16="http://schemas.microsoft.com/office/drawing/2014/main" id="{BF104401-7B1D-B232-2880-92F69A77D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512A8-2447-D94F-B093-805AA7DE922D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4163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</Words>
  <Application>Microsoft Office PowerPoint</Application>
  <PresentationFormat>Geniş ekran</PresentationFormat>
  <Paragraphs>2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Teması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Microsoft Office Kullanıcısı</dc:creator>
  <cp:lastModifiedBy>Dell Notebook</cp:lastModifiedBy>
  <cp:revision>12</cp:revision>
  <dcterms:created xsi:type="dcterms:W3CDTF">2022-05-12T10:02:36Z</dcterms:created>
  <dcterms:modified xsi:type="dcterms:W3CDTF">2023-02-13T15:05:19Z</dcterms:modified>
</cp:coreProperties>
</file>